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E6842-39BA-48CA-9A59-3F6770ED1C3F}" v="1" dt="2022-02-21T00:14:32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9F84-ABDA-459D-9442-4DDD606DC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CB1A5-EADC-46DC-B670-292AF2373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CD826-E94C-4B4D-8599-59E8DCCE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A7F7B-F000-4A41-99E6-F8B7AA12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DA440-2A15-4F2C-ADF7-F932B1B0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50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00E1-09D9-4B10-B0A3-4CBC87E7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A1D00-2353-4D0E-9B06-D577B2FF8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2892-23AC-42BD-8098-4FBD87B8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66B5-19E9-4FC2-930F-36B011A7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0E9D-96F5-4F14-ACAD-AF878464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20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7A13B-731D-42DD-85C6-C33D20DB0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B03D8-8D2D-4B91-9E7F-FAC4A1E6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B27C5-4092-4E37-B2FC-58B0411F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E4665-9649-4719-B8FE-6D4493A7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31F6-4536-4D3A-9CB3-760E3CC4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57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F75-7189-4DB2-9A7A-840CDB17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109C8-9A4F-4407-B10D-D7A6C9E3C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09A1-DE43-4EAF-8FEA-118DDD8A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05FB-7F8A-4707-A993-2B5E64F2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1CC96-6A54-40F1-BE1D-23C2042A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1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D649-ADAF-4C15-9499-4A2E9CC7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EABCD-6416-4694-BE75-3A325AA03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450C-06EB-49D8-AB26-F628ECEC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45EC7-2EDD-4F37-96F3-E64DDFFA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17BC5-02F7-4F89-8CDF-574A905E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47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4BBC-A4F4-43DB-A801-AFED3811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605C-9353-4B9F-906D-C458B50C9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5A20E-9E8F-4987-AC08-B16AA84F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E840E-221D-46EC-93F7-3999FD61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E50A2-EC17-4457-B684-869E06C5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45B0C-A5C9-4815-B5D5-3608259C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01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76C2-000F-41CD-B475-51E7CBA7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82AFC-4BA4-4A82-9684-620B0817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697FE-5988-4FF8-912D-7EB19C0E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D9854-AFEA-4494-8B5A-831CB3C41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36FC3-398A-417D-8A33-A7D3C93BA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00E5C-8607-4D2C-84D2-98F82777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73F10-D34C-4950-A239-3DFFCE26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B7B3-6A20-42C4-AA89-94A12658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8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72F5-7EE0-42FE-9BD0-6BB83A7E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8EB17-ADD8-4BC4-AD47-45F38BBC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8D3F9-BC17-4C7B-9644-A4B813DD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F731D-8900-43A9-B244-B3C0E69C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98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8062B-138D-445A-8703-BC543AB5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C830D-9770-4841-ADEE-F1BF7BD8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07931-AC89-4D1F-B6DF-DE0F8D8F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82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10CD-C8E4-4BB3-9022-C8709691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0F92B-2142-4864-8EF7-703CF3BC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8F4C9-27C8-42BB-B1F8-DD6F8E6BC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C6271-58CD-4371-82F8-7D991F18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AD229-991A-48DB-8BE1-298A40BC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81AC1-086D-436E-A30C-BE45E11C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14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DE7C-A0FF-4177-A170-7FBD8163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802EE-7C63-4E94-9DAD-AFC8C71AA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73AF2-15D3-41ED-8AA6-6C575CF8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B7AB6-4DED-4048-A0C3-3B8B7CF0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F3B2C-E5DF-47B8-BA59-D05227E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7E03-5094-4CE8-91C1-4BD05833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13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DA9D6-4BAC-4596-BB0F-12B04AFF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0F22C-9D7A-470C-B427-3CA64EB94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7800-7D50-4610-8C67-62287B4A7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F99-9A2C-4AE3-95C5-6C57ACAC3C09}" type="datetimeFigureOut">
              <a:rPr lang="en-AU" smtClean="0"/>
              <a:t>9/3/2022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AFE1-3C20-43EB-BEBC-63372537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62385-6802-4A8B-938F-342DBB5D0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3FA1-B75F-4D23-AF87-F88AA0796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4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0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64FC-E78B-41CA-891C-0548605C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 sz="3600" dirty="0">
              <a:solidFill>
                <a:srgbClr val="005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1819-A6B3-4D63-BFE4-A139E9F43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9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0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6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E651-15FD-48B9-958C-9F5D902C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9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Mason</dc:creator>
  <cp:lastModifiedBy>Keith Mason</cp:lastModifiedBy>
  <cp:revision>3</cp:revision>
  <dcterms:created xsi:type="dcterms:W3CDTF">2022-02-17T05:10:48Z</dcterms:created>
  <dcterms:modified xsi:type="dcterms:W3CDTF">2022-03-08T23:55:26Z</dcterms:modified>
</cp:coreProperties>
</file>